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6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54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0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3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8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90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38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8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8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0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4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1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5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8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2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F1C5-4B1E-464F-BFD1-DA9F552DFB7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7571-20C4-42BB-98BE-17E372398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09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Технології </a:t>
            </a:r>
            <a:r>
              <a:rPr lang="en-US" dirty="0" smtClean="0"/>
              <a:t>Web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						</a:t>
            </a:r>
            <a:r>
              <a:rPr lang="uk-UA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8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6435" y="88516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(ІТ, </a:t>
            </a:r>
            <a:r>
              <a:rPr lang="ru-RU" dirty="0" err="1" smtClean="0"/>
              <a:t>від</a:t>
            </a:r>
            <a:r>
              <a:rPr lang="ru-RU" dirty="0" smtClean="0"/>
              <a:t> англ. </a:t>
            </a:r>
            <a:r>
              <a:rPr lang="en-US" dirty="0" smtClean="0"/>
              <a:t>information technology, IT) — </a:t>
            </a:r>
            <a:r>
              <a:rPr lang="ru-RU" dirty="0" smtClean="0"/>
              <a:t>широкий </a:t>
            </a:r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 і областей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до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і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обчислювальною</a:t>
            </a:r>
            <a:r>
              <a:rPr lang="ru-RU" dirty="0" smtClean="0"/>
              <a:t> </a:t>
            </a:r>
            <a:r>
              <a:rPr lang="ru-RU" dirty="0" err="1" smtClean="0"/>
              <a:t>технікою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інформаційними</a:t>
            </a:r>
            <a:r>
              <a:rPr lang="ru-RU" dirty="0" smtClean="0"/>
              <a:t> </a:t>
            </a:r>
            <a:r>
              <a:rPr lang="ru-RU" dirty="0" err="1" smtClean="0"/>
              <a:t>технологіями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комп'ютерні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ІТ </a:t>
            </a:r>
            <a:r>
              <a:rPr lang="ru-RU" dirty="0" err="1" smtClean="0"/>
              <a:t>мають</a:t>
            </a:r>
            <a:r>
              <a:rPr lang="ru-RU" dirty="0" smtClean="0"/>
              <a:t> справу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комп'ютерів</a:t>
            </a:r>
            <a:r>
              <a:rPr lang="ru-RU" dirty="0" smtClean="0"/>
              <a:t> і </a:t>
            </a:r>
            <a:r>
              <a:rPr lang="ru-RU" dirty="0" err="1" smtClean="0"/>
              <a:t>програмного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перетворення</a:t>
            </a:r>
            <a:r>
              <a:rPr lang="ru-RU" dirty="0" smtClean="0"/>
              <a:t>, </a:t>
            </a:r>
            <a:r>
              <a:rPr lang="ru-RU" dirty="0" err="1" smtClean="0"/>
              <a:t>захисту</a:t>
            </a:r>
            <a:r>
              <a:rPr lang="ru-RU" dirty="0" smtClean="0"/>
              <a:t>, </a:t>
            </a:r>
            <a:r>
              <a:rPr lang="ru-RU" dirty="0" err="1" smtClean="0"/>
              <a:t>обробки</a:t>
            </a:r>
            <a:r>
              <a:rPr lang="ru-RU" dirty="0" smtClean="0"/>
              <a:t>, </a:t>
            </a:r>
            <a:r>
              <a:rPr lang="ru-RU" dirty="0" err="1" smtClean="0"/>
              <a:t>передачі</a:t>
            </a:r>
            <a:r>
              <a:rPr lang="ru-RU" dirty="0" smtClean="0"/>
              <a:t> і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Фахівців</a:t>
            </a:r>
            <a:r>
              <a:rPr lang="ru-RU" dirty="0" smtClean="0"/>
              <a:t> з </a:t>
            </a:r>
            <a:r>
              <a:rPr lang="ru-RU" dirty="0" err="1" smtClean="0"/>
              <a:t>комп'ютерної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і </a:t>
            </a:r>
            <a:r>
              <a:rPr lang="ru-RU" dirty="0" err="1" smtClean="0"/>
              <a:t>програмування</a:t>
            </a:r>
            <a:r>
              <a:rPr lang="ru-RU" dirty="0" smtClean="0"/>
              <a:t> часто </a:t>
            </a:r>
            <a:r>
              <a:rPr lang="ru-RU" dirty="0" err="1" smtClean="0"/>
              <a:t>називають</a:t>
            </a:r>
            <a:r>
              <a:rPr lang="ru-RU" dirty="0" smtClean="0"/>
              <a:t> ІТ-</a:t>
            </a:r>
            <a:r>
              <a:rPr lang="ru-RU" dirty="0" err="1" smtClean="0"/>
              <a:t>фахівцями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en-US" dirty="0" smtClean="0"/>
              <a:t>Web,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Всесвітня</a:t>
            </a:r>
            <a:r>
              <a:rPr lang="ru-RU" dirty="0" smtClean="0"/>
              <a:t> мережа (англ. </a:t>
            </a:r>
            <a:r>
              <a:rPr lang="en-US" dirty="0" smtClean="0"/>
              <a:t>World Wide Web) — </a:t>
            </a:r>
            <a:r>
              <a:rPr lang="ru-RU" dirty="0" err="1" smtClean="0"/>
              <a:t>глобальний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фізичній</a:t>
            </a:r>
            <a:r>
              <a:rPr lang="ru-RU" dirty="0" smtClean="0"/>
              <a:t> </a:t>
            </a:r>
            <a:r>
              <a:rPr lang="ru-RU" dirty="0" err="1" smtClean="0"/>
              <a:t>інфраструктурі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 і </a:t>
            </a:r>
            <a:r>
              <a:rPr lang="ru-RU" dirty="0" err="1" smtClean="0"/>
              <a:t>протоколі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en-US" dirty="0" smtClean="0"/>
              <a:t>HTTP. </a:t>
            </a:r>
            <a:r>
              <a:rPr lang="ru-RU" dirty="0" err="1" smtClean="0"/>
              <a:t>Всесвітня</a:t>
            </a:r>
            <a:r>
              <a:rPr lang="ru-RU" dirty="0" smtClean="0"/>
              <a:t> мережа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справжню</a:t>
            </a:r>
            <a:r>
              <a:rPr lang="ru-RU" dirty="0" smtClean="0"/>
              <a:t> </a:t>
            </a:r>
            <a:r>
              <a:rPr lang="ru-RU" dirty="0" err="1" smtClean="0"/>
              <a:t>революцію</a:t>
            </a:r>
            <a:r>
              <a:rPr lang="ru-RU" dirty="0" smtClean="0"/>
              <a:t> в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технологіях</a:t>
            </a:r>
            <a:r>
              <a:rPr lang="ru-RU" dirty="0" smtClean="0"/>
              <a:t> і бум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. Часто, </a:t>
            </a:r>
            <a:r>
              <a:rPr lang="ru-RU" dirty="0" err="1" smtClean="0"/>
              <a:t>кажучи</a:t>
            </a:r>
            <a:r>
              <a:rPr lang="ru-RU" dirty="0" smtClean="0"/>
              <a:t> про </a:t>
            </a:r>
            <a:r>
              <a:rPr lang="ru-RU" dirty="0" err="1" smtClean="0"/>
              <a:t>Інтернет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Всесвітню</a:t>
            </a:r>
            <a:r>
              <a:rPr lang="ru-RU" dirty="0" smtClean="0"/>
              <a:t> мережу.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Всесвітньої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слово веб (англ. </a:t>
            </a:r>
            <a:r>
              <a:rPr lang="en-US" dirty="0" smtClean="0"/>
              <a:t>web) </a:t>
            </a:r>
            <a:r>
              <a:rPr lang="ru-RU" dirty="0" smtClean="0"/>
              <a:t>і </a:t>
            </a:r>
            <a:r>
              <a:rPr lang="ru-RU" dirty="0" err="1" smtClean="0"/>
              <a:t>абревіатуру</a:t>
            </a:r>
            <a:r>
              <a:rPr lang="ru-RU" dirty="0" smtClean="0"/>
              <a:t> «</a:t>
            </a:r>
            <a:r>
              <a:rPr lang="en-US" dirty="0" smtClean="0"/>
              <a:t>WWW».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5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047" y="2478157"/>
            <a:ext cx="10353761" cy="1326321"/>
          </a:xfrm>
        </p:spPr>
        <p:txBody>
          <a:bodyPr/>
          <a:lstStyle/>
          <a:p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 smtClean="0"/>
              <a:t>Web</a:t>
            </a:r>
            <a:r>
              <a:rPr lang="uk-UA" dirty="0" smtClean="0"/>
              <a:t> 2.0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91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320" y="641437"/>
            <a:ext cx="10866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Веб 2.0 (англ. </a:t>
            </a:r>
            <a:r>
              <a:rPr lang="en-US" sz="2400" dirty="0" smtClean="0"/>
              <a:t>Web 2.0) —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користуються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позначення</a:t>
            </a:r>
            <a:r>
              <a:rPr lang="ru-RU" sz="2400" dirty="0" smtClean="0"/>
              <a:t> ряду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послуг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Інтернету</a:t>
            </a:r>
            <a:r>
              <a:rPr lang="ru-RU" sz="2400" dirty="0" smtClean="0"/>
              <a:t>, </a:t>
            </a:r>
            <a:r>
              <a:rPr lang="ru-RU" sz="2400" dirty="0" err="1" smtClean="0"/>
              <a:t>точніше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— </a:t>
            </a:r>
            <a:r>
              <a:rPr lang="ru-RU" sz="2400" dirty="0" err="1" smtClean="0"/>
              <a:t>всесвітньої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павутини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відомої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як Веб (англ. </a:t>
            </a:r>
            <a:r>
              <a:rPr lang="en-US" sz="2400" dirty="0" err="1" smtClean="0"/>
              <a:t>WWWeb</a:t>
            </a:r>
            <a:r>
              <a:rPr lang="en-US" sz="2400" dirty="0" smtClean="0"/>
              <a:t>). </a:t>
            </a:r>
            <a:r>
              <a:rPr lang="ru-RU" sz="2400" dirty="0" err="1" smtClean="0"/>
              <a:t>Окрім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поняттям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Інтернету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користувачами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Термін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зустрічається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статті</a:t>
            </a:r>
            <a:r>
              <a:rPr lang="ru-RU" sz="2400" dirty="0" smtClean="0"/>
              <a:t> </a:t>
            </a:r>
            <a:r>
              <a:rPr lang="en-US" sz="2400" dirty="0" smtClean="0"/>
              <a:t>Darcy </a:t>
            </a:r>
            <a:r>
              <a:rPr lang="en-US" sz="2400" dirty="0" err="1" smtClean="0"/>
              <a:t>DiNucci</a:t>
            </a:r>
            <a:r>
              <a:rPr lang="en-US" sz="2400" dirty="0" smtClean="0"/>
              <a:t> "</a:t>
            </a:r>
            <a:r>
              <a:rPr lang="ru-RU" sz="2400" dirty="0" err="1" smtClean="0"/>
              <a:t>фрагменти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майбутнього</a:t>
            </a:r>
            <a:r>
              <a:rPr lang="ru-RU" sz="2400" dirty="0" smtClean="0"/>
              <a:t>" (англ. "</a:t>
            </a:r>
            <a:r>
              <a:rPr lang="en-US" sz="2400" dirty="0" smtClean="0"/>
              <a:t>Fragmented Future") </a:t>
            </a:r>
            <a:r>
              <a:rPr lang="ru-RU" sz="2400" dirty="0" smtClean="0"/>
              <a:t>в </a:t>
            </a:r>
            <a:r>
              <a:rPr lang="ru-RU" sz="2400" dirty="0" err="1" smtClean="0"/>
              <a:t>січні</a:t>
            </a:r>
            <a:r>
              <a:rPr lang="ru-RU" sz="2400" dirty="0" smtClean="0"/>
              <a:t> 1999. У 2004 про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заговорили, як про </a:t>
            </a:r>
            <a:r>
              <a:rPr lang="ru-RU" sz="2400" dirty="0" err="1" smtClean="0"/>
              <a:t>нову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концепцію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конференції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організованій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видавництвом</a:t>
            </a:r>
            <a:r>
              <a:rPr lang="ru-RU" sz="2400" dirty="0" smtClean="0"/>
              <a:t> </a:t>
            </a:r>
            <a:r>
              <a:rPr lang="ru-RU" sz="2400" dirty="0" err="1" smtClean="0"/>
              <a:t>О'Рейлі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медіа</a:t>
            </a:r>
            <a:r>
              <a:rPr lang="ru-RU" sz="2400" dirty="0" smtClean="0"/>
              <a:t> (англ. </a:t>
            </a:r>
            <a:r>
              <a:rPr lang="en-US" sz="2400" dirty="0" smtClean="0"/>
              <a:t>O'Reilly Media) </a:t>
            </a:r>
            <a:r>
              <a:rPr lang="ru-RU" sz="2400" dirty="0" smtClean="0"/>
              <a:t>та </a:t>
            </a:r>
            <a:r>
              <a:rPr lang="ru-RU" sz="2400" dirty="0" err="1" smtClean="0"/>
              <a:t>МедіаЛайв</a:t>
            </a:r>
            <a:r>
              <a:rPr lang="ru-RU" sz="2400" dirty="0" smtClean="0"/>
              <a:t> (англ. </a:t>
            </a:r>
            <a:r>
              <a:rPr lang="en-US" sz="2400" dirty="0" err="1" smtClean="0"/>
              <a:t>MediaLive</a:t>
            </a:r>
            <a:r>
              <a:rPr lang="en-US" sz="2400" dirty="0" smtClean="0"/>
              <a:t>,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англ. </a:t>
            </a:r>
            <a:r>
              <a:rPr lang="en-US" sz="2400" dirty="0" smtClean="0"/>
              <a:t>CMP Technology).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68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047" y="2478157"/>
            <a:ext cx="10353761" cy="1326321"/>
          </a:xfrm>
        </p:spPr>
        <p:txBody>
          <a:bodyPr/>
          <a:lstStyle/>
          <a:p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 smtClean="0"/>
              <a:t>Web</a:t>
            </a:r>
            <a:r>
              <a:rPr lang="uk-UA" dirty="0" smtClean="0"/>
              <a:t> 3.0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4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7078" y="353779"/>
            <a:ext cx="107872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Web 3.0 (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Джейсона </a:t>
            </a:r>
            <a:r>
              <a:rPr lang="ru-RU" sz="2400" dirty="0" err="1" smtClean="0"/>
              <a:t>Калаканіса</a:t>
            </a:r>
            <a:r>
              <a:rPr lang="ru-RU" sz="2400" dirty="0" smtClean="0"/>
              <a:t>) — </a:t>
            </a:r>
            <a:r>
              <a:rPr lang="ru-RU" sz="2400" dirty="0" err="1" smtClean="0"/>
              <a:t>високоякісний</a:t>
            </a:r>
            <a:r>
              <a:rPr lang="ru-RU" sz="2400" dirty="0" smtClean="0"/>
              <a:t> контент і </a:t>
            </a:r>
            <a:r>
              <a:rPr lang="ru-RU" sz="2400" dirty="0" err="1" smtClean="0"/>
              <a:t>сервіси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талановитими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професіоналами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технологічній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платформі</a:t>
            </a:r>
            <a:r>
              <a:rPr lang="ru-RU" sz="2400" dirty="0" smtClean="0"/>
              <a:t> </a:t>
            </a:r>
            <a:r>
              <a:rPr lang="en-US" sz="2400" dirty="0" smtClean="0"/>
              <a:t>Web 2.0.</a:t>
            </a:r>
          </a:p>
          <a:p>
            <a:endParaRPr lang="en-US" sz="2400" dirty="0" smtClean="0"/>
          </a:p>
          <a:p>
            <a:r>
              <a:rPr lang="ru-RU" sz="2400" dirty="0" smtClean="0"/>
              <a:t>Дане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опубліковано</a:t>
            </a:r>
            <a:r>
              <a:rPr lang="ru-RU" sz="2400" dirty="0" smtClean="0"/>
              <a:t> в </a:t>
            </a:r>
            <a:r>
              <a:rPr lang="ru-RU" sz="2400" dirty="0" err="1" smtClean="0"/>
              <a:t>особистому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блозі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керівника</a:t>
            </a:r>
            <a:r>
              <a:rPr lang="ru-RU" sz="2400" dirty="0" smtClean="0"/>
              <a:t> </a:t>
            </a:r>
            <a:r>
              <a:rPr lang="en-US" sz="2400" dirty="0" smtClean="0"/>
              <a:t>Netscape.com, </a:t>
            </a:r>
            <a:r>
              <a:rPr lang="ru-RU" sz="2400" dirty="0" err="1" smtClean="0"/>
              <a:t>творця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стартапу</a:t>
            </a:r>
            <a:r>
              <a:rPr lang="ru-RU" sz="2400" dirty="0" smtClean="0"/>
              <a:t> </a:t>
            </a:r>
            <a:r>
              <a:rPr lang="en-US" sz="2400" dirty="0" smtClean="0"/>
              <a:t>Mahalo.com </a:t>
            </a:r>
            <a:r>
              <a:rPr lang="ru-RU" sz="2400" dirty="0" smtClean="0"/>
              <a:t>і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сайтів</a:t>
            </a:r>
            <a:r>
              <a:rPr lang="ru-RU" sz="2400" dirty="0" smtClean="0"/>
              <a:t> </a:t>
            </a:r>
            <a:r>
              <a:rPr lang="en-US" sz="2400" dirty="0" smtClean="0"/>
              <a:t>Weblogs </a:t>
            </a:r>
            <a:r>
              <a:rPr lang="ru-RU" sz="2400" dirty="0" smtClean="0"/>
              <a:t>Джейсона </a:t>
            </a:r>
            <a:r>
              <a:rPr lang="ru-RU" sz="2400" dirty="0" err="1" smtClean="0"/>
              <a:t>Калаканіса</a:t>
            </a:r>
            <a:r>
              <a:rPr lang="ru-RU" sz="2400" dirty="0" smtClean="0"/>
              <a:t> (</a:t>
            </a:r>
            <a:r>
              <a:rPr lang="en-US" sz="2400" dirty="0" smtClean="0"/>
              <a:t>Jason </a:t>
            </a:r>
            <a:r>
              <a:rPr lang="en-US" sz="2400" dirty="0" err="1" smtClean="0"/>
              <a:t>Calacanis</a:t>
            </a:r>
            <a:r>
              <a:rPr lang="en-US" sz="2400" dirty="0" smtClean="0"/>
              <a:t>) 10 </a:t>
            </a:r>
            <a:r>
              <a:rPr lang="ru-RU" sz="2400" dirty="0" err="1" smtClean="0"/>
              <a:t>березня</a:t>
            </a:r>
            <a:r>
              <a:rPr lang="ru-RU" sz="2400" dirty="0" smtClean="0"/>
              <a:t> 2007 року. </a:t>
            </a:r>
            <a:r>
              <a:rPr lang="ru-RU" sz="2400" dirty="0" err="1" smtClean="0"/>
              <a:t>Воно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базується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загальному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en-US" sz="2400" dirty="0" smtClean="0"/>
              <a:t>Web 2.0 — </a:t>
            </a:r>
            <a:r>
              <a:rPr lang="ru-RU" sz="2400" dirty="0" smtClean="0"/>
              <a:t>за </a:t>
            </a:r>
            <a:r>
              <a:rPr lang="ru-RU" sz="2400" dirty="0" err="1" smtClean="0"/>
              <a:t>своєю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суттю</a:t>
            </a:r>
            <a:r>
              <a:rPr lang="ru-RU" sz="2400" dirty="0" smtClean="0"/>
              <a:t>, </a:t>
            </a:r>
            <a:r>
              <a:rPr lang="ru-RU" sz="2400" dirty="0" err="1" smtClean="0"/>
              <a:t>технологічна</a:t>
            </a:r>
            <a:r>
              <a:rPr lang="ru-RU" sz="2400" dirty="0" smtClean="0"/>
              <a:t> платформа,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дозволяє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своїй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практично </a:t>
            </a:r>
            <a:r>
              <a:rPr lang="ru-RU" sz="2400" dirty="0" err="1" smtClean="0"/>
              <a:t>безкоштовно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 ряд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. </a:t>
            </a:r>
            <a:r>
              <a:rPr lang="ru-RU" sz="2400" dirty="0" err="1" smtClean="0"/>
              <a:t>Подібна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призвела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появи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одноманітних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, </a:t>
            </a:r>
            <a:r>
              <a:rPr lang="ru-RU" sz="2400" dirty="0" err="1" smtClean="0"/>
              <a:t>девальвує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з них. На </a:t>
            </a:r>
            <a:r>
              <a:rPr lang="ru-RU" sz="2400" dirty="0" err="1" smtClean="0"/>
              <a:t>зміну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платформі</a:t>
            </a:r>
            <a:r>
              <a:rPr lang="ru-RU" sz="2400" dirty="0" smtClean="0"/>
              <a:t> </a:t>
            </a:r>
            <a:r>
              <a:rPr lang="en-US" sz="2400" dirty="0" smtClean="0"/>
              <a:t>Web 2.0 </a:t>
            </a:r>
            <a:r>
              <a:rPr lang="ru-RU" sz="2400" dirty="0" smtClean="0"/>
              <a:t>покликана прийти </a:t>
            </a:r>
            <a:r>
              <a:rPr lang="ru-RU" sz="2400" dirty="0" err="1" smtClean="0"/>
              <a:t>третя</a:t>
            </a:r>
            <a:r>
              <a:rPr lang="ru-RU" sz="2400" dirty="0" smtClean="0"/>
              <a:t> — культурна </a:t>
            </a:r>
            <a:r>
              <a:rPr lang="ru-RU" sz="2400" dirty="0" err="1" smtClean="0"/>
              <a:t>версія</a:t>
            </a:r>
            <a:r>
              <a:rPr lang="ru-RU" sz="2400" dirty="0" smtClean="0"/>
              <a:t> </a:t>
            </a:r>
            <a:r>
              <a:rPr lang="en-US" sz="2400" dirty="0" smtClean="0"/>
              <a:t>Web, </a:t>
            </a:r>
            <a:r>
              <a:rPr lang="ru-RU" sz="2400" dirty="0" err="1" smtClean="0"/>
              <a:t>використовувана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професіоналами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нового — </a:t>
            </a:r>
            <a:r>
              <a:rPr lang="ru-RU" sz="2400" dirty="0" err="1" smtClean="0"/>
              <a:t>цікавого</a:t>
            </a:r>
            <a:r>
              <a:rPr lang="ru-RU" sz="2400" dirty="0" smtClean="0"/>
              <a:t> і </a:t>
            </a:r>
            <a:r>
              <a:rPr lang="ru-RU" sz="2400" dirty="0" err="1" smtClean="0"/>
              <a:t>корисного</a:t>
            </a:r>
            <a:r>
              <a:rPr lang="ru-RU" sz="2400" dirty="0" smtClean="0"/>
              <a:t> — контенту.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951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047" y="2478157"/>
            <a:ext cx="10353761" cy="1326321"/>
          </a:xfrm>
        </p:spPr>
        <p:txBody>
          <a:bodyPr/>
          <a:lstStyle/>
          <a:p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 smtClean="0"/>
              <a:t>Web</a:t>
            </a:r>
            <a:r>
              <a:rPr lang="uk-UA" dirty="0" smtClean="0"/>
              <a:t> 4.0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08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591" y="1139041"/>
            <a:ext cx="107210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Web 4.0 -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прагматична </a:t>
            </a:r>
            <a:r>
              <a:rPr lang="ru-RU" sz="2400" dirty="0" err="1" smtClean="0"/>
              <a:t>Павутина</a:t>
            </a:r>
            <a:r>
              <a:rPr lang="ru-RU" sz="2400" dirty="0" smtClean="0"/>
              <a:t> (</a:t>
            </a:r>
            <a:r>
              <a:rPr lang="ru-RU" sz="2400" dirty="0" err="1" smtClean="0"/>
              <a:t>Pragmatic</a:t>
            </a:r>
            <a:r>
              <a:rPr lang="ru-RU" sz="2400" dirty="0" smtClean="0"/>
              <a:t> Web), коли </a:t>
            </a:r>
            <a:r>
              <a:rPr lang="ru-RU" sz="2400" dirty="0" err="1" smtClean="0"/>
              <a:t>масове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стосунки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управляють</a:t>
            </a:r>
            <a:r>
              <a:rPr lang="ru-RU" sz="2400" dirty="0" smtClean="0"/>
              <a:t>, з </a:t>
            </a:r>
            <a:r>
              <a:rPr lang="ru-RU" sz="2400" dirty="0" err="1" smtClean="0"/>
              <a:t>користувачами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виникне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об'єктно-реляційна</a:t>
            </a:r>
            <a:r>
              <a:rPr lang="ru-RU" sz="2400" dirty="0" smtClean="0"/>
              <a:t> структура </a:t>
            </a:r>
            <a:r>
              <a:rPr lang="ru-RU" sz="2400" dirty="0" err="1" smtClean="0"/>
              <a:t>Павутини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управляє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автоматизованих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</a:t>
            </a:r>
            <a:r>
              <a:rPr lang="ru-RU" sz="2400" dirty="0" smtClean="0"/>
              <a:t>,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урядів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систем. 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втратить</a:t>
            </a:r>
            <a:r>
              <a:rPr lang="ru-RU" sz="2400" dirty="0" smtClean="0"/>
              <a:t> контроль над </a:t>
            </a:r>
            <a:r>
              <a:rPr lang="ru-RU" sz="2400" dirty="0" err="1" smtClean="0"/>
              <a:t>розвитком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і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.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управляють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переходять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гипер</a:t>
            </a:r>
            <a:r>
              <a:rPr lang="ru-RU" sz="2400" dirty="0" smtClean="0"/>
              <a:t>-серверам </a:t>
            </a:r>
            <a:r>
              <a:rPr lang="ru-RU" sz="2400" dirty="0" err="1" smtClean="0"/>
              <a:t>Інтернет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гратимуть</a:t>
            </a:r>
            <a:r>
              <a:rPr lang="ru-RU" sz="2400" dirty="0" smtClean="0"/>
              <a:t> роль глобального </a:t>
            </a:r>
            <a:r>
              <a:rPr lang="ru-RU" sz="2400" dirty="0" err="1" smtClean="0"/>
              <a:t>мозку</a:t>
            </a:r>
            <a:r>
              <a:rPr lang="ru-RU" sz="2400" dirty="0" smtClean="0"/>
              <a:t> і </a:t>
            </a:r>
            <a:r>
              <a:rPr lang="ru-RU" sz="2400" dirty="0" err="1" smtClean="0"/>
              <a:t>світового</a:t>
            </a:r>
            <a:r>
              <a:rPr lang="ru-RU" sz="2400" dirty="0" smtClean="0"/>
              <a:t> уряду, а </a:t>
            </a:r>
            <a:r>
              <a:rPr lang="ru-RU" sz="2400" dirty="0" err="1" smtClean="0"/>
              <a:t>усебічно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розвинена</a:t>
            </a:r>
            <a:r>
              <a:rPr lang="ru-RU" sz="2400" dirty="0" smtClean="0"/>
              <a:t> до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часу мережа </a:t>
            </a:r>
            <a:r>
              <a:rPr lang="ru-RU" sz="2400" dirty="0" err="1" smtClean="0"/>
              <a:t>стеження</a:t>
            </a:r>
            <a:r>
              <a:rPr lang="ru-RU" sz="2400" dirty="0" smtClean="0"/>
              <a:t> і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у рамках </a:t>
            </a:r>
            <a:r>
              <a:rPr lang="ru-RU" sz="2400" dirty="0" err="1" smtClean="0"/>
              <a:t>Інтернет</a:t>
            </a:r>
            <a:r>
              <a:rPr lang="ru-RU" sz="2400" dirty="0" smtClean="0"/>
              <a:t> стане </a:t>
            </a:r>
            <a:r>
              <a:rPr lang="ru-RU" sz="2400" dirty="0" err="1" smtClean="0"/>
              <a:t>своєрідною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нервовою</a:t>
            </a:r>
            <a:r>
              <a:rPr lang="ru-RU" sz="2400" dirty="0" smtClean="0"/>
              <a:t> системою техно-человеческого </a:t>
            </a:r>
            <a:r>
              <a:rPr lang="ru-RU" sz="2400" dirty="0" err="1" smtClean="0"/>
              <a:t>симбіозу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перехідний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до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часу мережа </a:t>
            </a:r>
            <a:r>
              <a:rPr lang="ru-RU" sz="2400" dirty="0" err="1" smtClean="0"/>
              <a:t>стеження</a:t>
            </a:r>
            <a:r>
              <a:rPr lang="ru-RU" sz="2400" dirty="0" smtClean="0"/>
              <a:t> і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у рамках </a:t>
            </a:r>
            <a:r>
              <a:rPr lang="ru-RU" sz="2400" dirty="0" err="1" smtClean="0"/>
              <a:t>Інтернет</a:t>
            </a:r>
            <a:r>
              <a:rPr lang="ru-RU" sz="2400" dirty="0" smtClean="0"/>
              <a:t> стане </a:t>
            </a:r>
            <a:r>
              <a:rPr lang="ru-RU" sz="2400" dirty="0" err="1" smtClean="0"/>
              <a:t>своєрідною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нервовою</a:t>
            </a:r>
            <a:r>
              <a:rPr lang="ru-RU" sz="2400" dirty="0" smtClean="0"/>
              <a:t> системою техно-человеческого </a:t>
            </a:r>
            <a:r>
              <a:rPr lang="ru-RU" sz="2400" dirty="0" err="1" smtClean="0"/>
              <a:t>симбіозу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перехідний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 до </a:t>
            </a:r>
            <a:r>
              <a:rPr lang="ru-RU" sz="2400" dirty="0" err="1" smtClean="0"/>
              <a:t>Технозою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312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108</TotalTime>
  <Words>510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 Технології Web</vt:lpstr>
      <vt:lpstr>Презентация PowerPoint</vt:lpstr>
      <vt:lpstr>Технології Web 2.0</vt:lpstr>
      <vt:lpstr>Презентация PowerPoint</vt:lpstr>
      <vt:lpstr>Технології Web 3.0</vt:lpstr>
      <vt:lpstr>Презентация PowerPoint</vt:lpstr>
      <vt:lpstr>Технології Web 4.0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Технології Web</dc:title>
  <dc:creator>User</dc:creator>
  <cp:lastModifiedBy>User</cp:lastModifiedBy>
  <cp:revision>6</cp:revision>
  <dcterms:created xsi:type="dcterms:W3CDTF">2014-12-12T13:44:14Z</dcterms:created>
  <dcterms:modified xsi:type="dcterms:W3CDTF">2014-12-12T15:32:58Z</dcterms:modified>
</cp:coreProperties>
</file>