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56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18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549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5404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35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685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490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638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28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73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68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00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44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51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65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889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52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BF1C5-4B1E-464F-BFD1-DA9F552DFB78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B7571-20C4-42BB-98BE-17E37239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0091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 Технології </a:t>
            </a:r>
            <a:r>
              <a:rPr lang="en-US" dirty="0" smtClean="0"/>
              <a:t>Web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 smtClean="0"/>
              <a:t>						</a:t>
            </a:r>
            <a:r>
              <a:rPr lang="uk-UA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81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6435" y="885161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Інформаційні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(ІТ, </a:t>
            </a:r>
            <a:r>
              <a:rPr lang="ru-RU" dirty="0" err="1" smtClean="0"/>
              <a:t>від</a:t>
            </a:r>
            <a:r>
              <a:rPr lang="ru-RU" dirty="0" smtClean="0"/>
              <a:t> англ. </a:t>
            </a:r>
            <a:r>
              <a:rPr lang="en-US" dirty="0" smtClean="0"/>
              <a:t>information technology, IT) — </a:t>
            </a:r>
            <a:r>
              <a:rPr lang="ru-RU" dirty="0" smtClean="0"/>
              <a:t>широкий </a:t>
            </a:r>
            <a:r>
              <a:rPr lang="ru-RU" dirty="0" err="1" smtClean="0"/>
              <a:t>клас</a:t>
            </a:r>
            <a:r>
              <a:rPr lang="ru-RU" dirty="0" smtClean="0"/>
              <a:t> </a:t>
            </a:r>
            <a:r>
              <a:rPr lang="ru-RU" dirty="0" err="1" smtClean="0"/>
              <a:t>дисциплін</a:t>
            </a:r>
            <a:r>
              <a:rPr lang="ru-RU" dirty="0" smtClean="0"/>
              <a:t> і областей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належать до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і </a:t>
            </a:r>
            <a:r>
              <a:rPr lang="ru-RU" dirty="0" err="1" smtClean="0"/>
              <a:t>обробки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обчислювальною</a:t>
            </a:r>
            <a:r>
              <a:rPr lang="ru-RU" dirty="0" smtClean="0"/>
              <a:t> </a:t>
            </a:r>
            <a:r>
              <a:rPr lang="ru-RU" dirty="0" err="1" smtClean="0"/>
              <a:t>технікою</a:t>
            </a:r>
            <a:r>
              <a:rPr lang="ru-RU" dirty="0" smtClean="0"/>
              <a:t>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інформаційними</a:t>
            </a:r>
            <a:r>
              <a:rPr lang="ru-RU" dirty="0" smtClean="0"/>
              <a:t> </a:t>
            </a:r>
            <a:r>
              <a:rPr lang="ru-RU" dirty="0" err="1" smtClean="0"/>
              <a:t>технологіями</a:t>
            </a:r>
            <a:r>
              <a:rPr lang="ru-RU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комп'ютерні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. </a:t>
            </a:r>
            <a:r>
              <a:rPr lang="ru-RU" dirty="0" err="1" smtClean="0"/>
              <a:t>Зокрема</a:t>
            </a:r>
            <a:r>
              <a:rPr lang="ru-RU" dirty="0" smtClean="0"/>
              <a:t>, ІТ </a:t>
            </a:r>
            <a:r>
              <a:rPr lang="ru-RU" dirty="0" err="1" smtClean="0"/>
              <a:t>мають</a:t>
            </a:r>
            <a:r>
              <a:rPr lang="ru-RU" dirty="0" smtClean="0"/>
              <a:t> справу з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комп'ютерів</a:t>
            </a:r>
            <a:r>
              <a:rPr lang="ru-RU" dirty="0" smtClean="0"/>
              <a:t> і </a:t>
            </a:r>
            <a:r>
              <a:rPr lang="ru-RU" dirty="0" err="1" smtClean="0"/>
              <a:t>програмного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для </a:t>
            </a:r>
            <a:r>
              <a:rPr lang="ru-RU" dirty="0" err="1" smtClean="0"/>
              <a:t>зберігання</a:t>
            </a:r>
            <a:r>
              <a:rPr lang="ru-RU" dirty="0" smtClean="0"/>
              <a:t>, </a:t>
            </a:r>
            <a:r>
              <a:rPr lang="ru-RU" dirty="0" err="1" smtClean="0"/>
              <a:t>перетворення</a:t>
            </a:r>
            <a:r>
              <a:rPr lang="ru-RU" dirty="0" smtClean="0"/>
              <a:t>, </a:t>
            </a:r>
            <a:r>
              <a:rPr lang="ru-RU" dirty="0" err="1" smtClean="0"/>
              <a:t>захисту</a:t>
            </a:r>
            <a:r>
              <a:rPr lang="ru-RU" dirty="0" smtClean="0"/>
              <a:t>, </a:t>
            </a:r>
            <a:r>
              <a:rPr lang="ru-RU" dirty="0" err="1" smtClean="0"/>
              <a:t>обробки</a:t>
            </a:r>
            <a:r>
              <a:rPr lang="ru-RU" dirty="0" smtClean="0"/>
              <a:t>, </a:t>
            </a:r>
            <a:r>
              <a:rPr lang="ru-RU" dirty="0" err="1" smtClean="0"/>
              <a:t>передачі</a:t>
            </a:r>
            <a:r>
              <a:rPr lang="ru-RU" dirty="0" smtClean="0"/>
              <a:t> і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  <a:r>
              <a:rPr lang="ru-RU" dirty="0" err="1" smtClean="0"/>
              <a:t>Фахівців</a:t>
            </a:r>
            <a:r>
              <a:rPr lang="ru-RU" dirty="0" smtClean="0"/>
              <a:t> з </a:t>
            </a:r>
            <a:r>
              <a:rPr lang="ru-RU" dirty="0" err="1" smtClean="0"/>
              <a:t>комп'ютерної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і </a:t>
            </a:r>
            <a:r>
              <a:rPr lang="ru-RU" dirty="0" err="1" smtClean="0"/>
              <a:t>програмування</a:t>
            </a:r>
            <a:r>
              <a:rPr lang="ru-RU" dirty="0" smtClean="0"/>
              <a:t> часто </a:t>
            </a:r>
            <a:r>
              <a:rPr lang="ru-RU" dirty="0" err="1" smtClean="0"/>
              <a:t>називають</a:t>
            </a:r>
            <a:r>
              <a:rPr lang="ru-RU" dirty="0" smtClean="0"/>
              <a:t> ІТ-</a:t>
            </a:r>
            <a:r>
              <a:rPr lang="ru-RU" dirty="0" err="1" smtClean="0"/>
              <a:t>фахівцями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en-US" dirty="0" smtClean="0"/>
              <a:t>Web,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Всесвітня</a:t>
            </a:r>
            <a:r>
              <a:rPr lang="ru-RU" dirty="0" smtClean="0"/>
              <a:t> мережа (англ. </a:t>
            </a:r>
            <a:r>
              <a:rPr lang="en-US" dirty="0" smtClean="0"/>
              <a:t>World Wide Web) — </a:t>
            </a:r>
            <a:r>
              <a:rPr lang="ru-RU" dirty="0" err="1" smtClean="0"/>
              <a:t>глобальний</a:t>
            </a:r>
            <a:r>
              <a:rPr lang="ru-RU" dirty="0" smtClean="0"/>
              <a:t> </a:t>
            </a:r>
            <a:r>
              <a:rPr lang="ru-RU" dirty="0" err="1" smtClean="0"/>
              <a:t>інформаційний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, </a:t>
            </a:r>
            <a:r>
              <a:rPr lang="ru-RU" dirty="0" err="1" smtClean="0"/>
              <a:t>заснований</a:t>
            </a:r>
            <a:r>
              <a:rPr lang="ru-RU" dirty="0" smtClean="0"/>
              <a:t> на </a:t>
            </a:r>
            <a:r>
              <a:rPr lang="ru-RU" dirty="0" err="1" smtClean="0"/>
              <a:t>фізичній</a:t>
            </a:r>
            <a:r>
              <a:rPr lang="ru-RU" dirty="0" smtClean="0"/>
              <a:t> </a:t>
            </a:r>
            <a:r>
              <a:rPr lang="ru-RU" dirty="0" err="1" smtClean="0"/>
              <a:t>інфраструктурі</a:t>
            </a:r>
            <a:r>
              <a:rPr lang="ru-RU" dirty="0" smtClean="0"/>
              <a:t> </a:t>
            </a:r>
            <a:r>
              <a:rPr lang="ru-RU" dirty="0" err="1" smtClean="0"/>
              <a:t>Інтернету</a:t>
            </a:r>
            <a:r>
              <a:rPr lang="ru-RU" dirty="0" smtClean="0"/>
              <a:t> і </a:t>
            </a:r>
            <a:r>
              <a:rPr lang="ru-RU" dirty="0" err="1" smtClean="0"/>
              <a:t>протоколі</a:t>
            </a:r>
            <a:r>
              <a:rPr lang="ru-RU" dirty="0" smtClean="0"/>
              <a:t> </a:t>
            </a:r>
            <a:r>
              <a:rPr lang="ru-RU" dirty="0" err="1" smtClean="0"/>
              <a:t>передачі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en-US" dirty="0" smtClean="0"/>
              <a:t>HTTP. </a:t>
            </a:r>
            <a:r>
              <a:rPr lang="ru-RU" dirty="0" err="1" smtClean="0"/>
              <a:t>Всесвітня</a:t>
            </a:r>
            <a:r>
              <a:rPr lang="ru-RU" dirty="0" smtClean="0"/>
              <a:t> мережа </a:t>
            </a:r>
            <a:r>
              <a:rPr lang="ru-RU" dirty="0" err="1" smtClean="0"/>
              <a:t>викликала</a:t>
            </a:r>
            <a:r>
              <a:rPr lang="ru-RU" dirty="0" smtClean="0"/>
              <a:t> </a:t>
            </a:r>
            <a:r>
              <a:rPr lang="ru-RU" dirty="0" err="1" smtClean="0"/>
              <a:t>справжню</a:t>
            </a:r>
            <a:r>
              <a:rPr lang="ru-RU" dirty="0" smtClean="0"/>
              <a:t> </a:t>
            </a:r>
            <a:r>
              <a:rPr lang="ru-RU" dirty="0" err="1" smtClean="0"/>
              <a:t>революцію</a:t>
            </a:r>
            <a:r>
              <a:rPr lang="ru-RU" dirty="0" smtClean="0"/>
              <a:t> в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</a:t>
            </a:r>
            <a:r>
              <a:rPr lang="ru-RU" dirty="0" err="1" smtClean="0"/>
              <a:t>технологіях</a:t>
            </a:r>
            <a:r>
              <a:rPr lang="ru-RU" dirty="0" smtClean="0"/>
              <a:t> і бум в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Інтернету</a:t>
            </a:r>
            <a:r>
              <a:rPr lang="ru-RU" dirty="0" smtClean="0"/>
              <a:t>. Часто, </a:t>
            </a:r>
            <a:r>
              <a:rPr lang="ru-RU" dirty="0" err="1" smtClean="0"/>
              <a:t>кажучи</a:t>
            </a:r>
            <a:r>
              <a:rPr lang="ru-RU" dirty="0" smtClean="0"/>
              <a:t> про </a:t>
            </a:r>
            <a:r>
              <a:rPr lang="ru-RU" dirty="0" err="1" smtClean="0"/>
              <a:t>Інтернет</a:t>
            </a:r>
            <a:r>
              <a:rPr lang="ru-RU" dirty="0" smtClean="0"/>
              <a:t>, </a:t>
            </a:r>
            <a:r>
              <a:rPr lang="ru-RU" dirty="0" err="1" smtClean="0"/>
              <a:t>мають</a:t>
            </a:r>
            <a:r>
              <a:rPr lang="ru-RU" dirty="0" smtClean="0"/>
              <a:t> на </a:t>
            </a:r>
            <a:r>
              <a:rPr lang="ru-RU" dirty="0" err="1" smtClean="0"/>
              <a:t>увазі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Всесвітню</a:t>
            </a:r>
            <a:r>
              <a:rPr lang="ru-RU" dirty="0" smtClean="0"/>
              <a:t> мережу. Для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Всесвітньої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слово веб (англ. </a:t>
            </a:r>
            <a:r>
              <a:rPr lang="en-US" dirty="0" smtClean="0"/>
              <a:t>web) </a:t>
            </a:r>
            <a:r>
              <a:rPr lang="ru-RU" dirty="0" smtClean="0"/>
              <a:t>і </a:t>
            </a:r>
            <a:r>
              <a:rPr lang="ru-RU" dirty="0" err="1" smtClean="0"/>
              <a:t>абревіатуру</a:t>
            </a:r>
            <a:r>
              <a:rPr lang="ru-RU" dirty="0" smtClean="0"/>
              <a:t> «</a:t>
            </a:r>
            <a:r>
              <a:rPr lang="en-US" dirty="0" smtClean="0"/>
              <a:t>WWW».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75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7047" y="2478157"/>
            <a:ext cx="10353761" cy="1326321"/>
          </a:xfrm>
        </p:spPr>
        <p:txBody>
          <a:bodyPr/>
          <a:lstStyle/>
          <a:p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en-US" dirty="0" smtClean="0"/>
              <a:t>Web</a:t>
            </a:r>
            <a:r>
              <a:rPr lang="uk-UA" dirty="0" smtClean="0"/>
              <a:t> 2.0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912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7320" y="641437"/>
            <a:ext cx="108667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Веб 2.0 (англ. </a:t>
            </a:r>
            <a:r>
              <a:rPr lang="en-US" sz="2400" dirty="0" smtClean="0"/>
              <a:t>Web 2.0) — </a:t>
            </a:r>
            <a:r>
              <a:rPr lang="ru-RU" sz="2400" dirty="0" err="1" smtClean="0"/>
              <a:t>поняття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яким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користуються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позначення</a:t>
            </a:r>
            <a:r>
              <a:rPr lang="ru-RU" sz="2400" dirty="0" smtClean="0"/>
              <a:t> ряду </a:t>
            </a:r>
            <a:r>
              <a:rPr lang="ru-RU" sz="2400" dirty="0" err="1" smtClean="0"/>
              <a:t>технологій</a:t>
            </a:r>
            <a:r>
              <a:rPr lang="ru-RU" sz="2400" dirty="0" smtClean="0"/>
              <a:t> та </a:t>
            </a:r>
            <a:r>
              <a:rPr lang="ru-RU" sz="2400" dirty="0" err="1" smtClean="0"/>
              <a:t>послуг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Інтернету</a:t>
            </a:r>
            <a:r>
              <a:rPr lang="ru-RU" sz="2400" dirty="0" smtClean="0"/>
              <a:t>, </a:t>
            </a:r>
            <a:r>
              <a:rPr lang="ru-RU" sz="2400" dirty="0" err="1" smtClean="0"/>
              <a:t>точніше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частини</a:t>
            </a:r>
            <a:r>
              <a:rPr lang="ru-RU" sz="2400" dirty="0" smtClean="0"/>
              <a:t> — </a:t>
            </a:r>
            <a:r>
              <a:rPr lang="ru-RU" sz="2400" dirty="0" err="1" smtClean="0"/>
              <a:t>всесвітньої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павутини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відомої</a:t>
            </a:r>
            <a:r>
              <a:rPr lang="ru-RU" sz="2400" dirty="0" smtClean="0"/>
              <a:t>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як Веб (англ. </a:t>
            </a:r>
            <a:r>
              <a:rPr lang="en-US" sz="2400" dirty="0" err="1" smtClean="0"/>
              <a:t>WWWeb</a:t>
            </a:r>
            <a:r>
              <a:rPr lang="en-US" sz="2400" dirty="0" smtClean="0"/>
              <a:t>). </a:t>
            </a:r>
            <a:r>
              <a:rPr lang="ru-RU" sz="2400" dirty="0" err="1" smtClean="0"/>
              <a:t>Окрім</a:t>
            </a:r>
            <a:r>
              <a:rPr lang="ru-RU" sz="2400" dirty="0" smtClean="0"/>
              <a:t>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цим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поняттям</a:t>
            </a:r>
            <a:r>
              <a:rPr lang="ru-RU" sz="2400" dirty="0" smtClean="0"/>
              <a:t> </a:t>
            </a:r>
            <a:r>
              <a:rPr lang="ru-RU" sz="2400" dirty="0" err="1" smtClean="0"/>
              <a:t>описують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зміну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сприйняття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Інтернету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користувачами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Термін</a:t>
            </a:r>
            <a:r>
              <a:rPr lang="ru-RU" sz="2400" dirty="0" smtClean="0"/>
              <a:t> </a:t>
            </a:r>
            <a:r>
              <a:rPr lang="ru-RU" sz="2400" dirty="0" err="1" smtClean="0"/>
              <a:t>вперше</a:t>
            </a:r>
            <a:r>
              <a:rPr lang="ru-RU" sz="2400" dirty="0" smtClean="0"/>
              <a:t> </a:t>
            </a:r>
            <a:r>
              <a:rPr lang="ru-RU" sz="2400" dirty="0" err="1" smtClean="0"/>
              <a:t>зустрічається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статті</a:t>
            </a:r>
            <a:r>
              <a:rPr lang="ru-RU" sz="2400" dirty="0" smtClean="0"/>
              <a:t> </a:t>
            </a:r>
            <a:r>
              <a:rPr lang="en-US" sz="2400" dirty="0" smtClean="0"/>
              <a:t>Darcy </a:t>
            </a:r>
            <a:r>
              <a:rPr lang="en-US" sz="2400" dirty="0" err="1" smtClean="0"/>
              <a:t>DiNucci</a:t>
            </a:r>
            <a:r>
              <a:rPr lang="en-US" sz="2400" dirty="0" smtClean="0"/>
              <a:t> "</a:t>
            </a:r>
            <a:r>
              <a:rPr lang="ru-RU" sz="2400" dirty="0" err="1" smtClean="0"/>
              <a:t>фрагменти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майбутнього</a:t>
            </a:r>
            <a:r>
              <a:rPr lang="ru-RU" sz="2400" dirty="0" smtClean="0"/>
              <a:t>" (англ. "</a:t>
            </a:r>
            <a:r>
              <a:rPr lang="en-US" sz="2400" dirty="0" smtClean="0"/>
              <a:t>Fragmented Future") </a:t>
            </a:r>
            <a:r>
              <a:rPr lang="ru-RU" sz="2400" dirty="0" smtClean="0"/>
              <a:t>в </a:t>
            </a:r>
            <a:r>
              <a:rPr lang="ru-RU" sz="2400" dirty="0" err="1" smtClean="0"/>
              <a:t>січні</a:t>
            </a:r>
            <a:r>
              <a:rPr lang="ru-RU" sz="2400" dirty="0" smtClean="0"/>
              <a:t> 1999. У 2004 про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 заговорили, як про </a:t>
            </a:r>
            <a:r>
              <a:rPr lang="ru-RU" sz="2400" dirty="0" err="1" smtClean="0"/>
              <a:t>нову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концепцію</a:t>
            </a:r>
            <a:r>
              <a:rPr lang="ru-RU" sz="2400" dirty="0" smtClean="0"/>
              <a:t>, на </a:t>
            </a:r>
            <a:r>
              <a:rPr lang="ru-RU" sz="2400" dirty="0" err="1" smtClean="0"/>
              <a:t>конференції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організованій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видавництвом</a:t>
            </a:r>
            <a:r>
              <a:rPr lang="ru-RU" sz="2400" dirty="0" smtClean="0"/>
              <a:t> </a:t>
            </a:r>
            <a:r>
              <a:rPr lang="ru-RU" sz="2400" dirty="0" err="1" smtClean="0"/>
              <a:t>О'Рейлі</a:t>
            </a:r>
            <a:r>
              <a:rPr lang="ru-RU" sz="2400" dirty="0" smtClean="0"/>
              <a:t> </a:t>
            </a:r>
            <a:r>
              <a:rPr lang="ru-RU" sz="2400" dirty="0" err="1" smtClean="0"/>
              <a:t>медіа</a:t>
            </a:r>
            <a:r>
              <a:rPr lang="ru-RU" sz="2400" dirty="0" smtClean="0"/>
              <a:t> (англ. </a:t>
            </a:r>
            <a:r>
              <a:rPr lang="en-US" sz="2400" dirty="0" smtClean="0"/>
              <a:t>O'Reilly Media) </a:t>
            </a:r>
            <a:r>
              <a:rPr lang="ru-RU" sz="2400" dirty="0" smtClean="0"/>
              <a:t>та </a:t>
            </a:r>
            <a:r>
              <a:rPr lang="ru-RU" sz="2400" dirty="0" err="1" smtClean="0"/>
              <a:t>МедіаЛайв</a:t>
            </a:r>
            <a:r>
              <a:rPr lang="ru-RU" sz="2400" dirty="0" smtClean="0"/>
              <a:t> (англ. </a:t>
            </a:r>
            <a:r>
              <a:rPr lang="en-US" sz="2400" dirty="0" err="1" smtClean="0"/>
              <a:t>MediaLive</a:t>
            </a:r>
            <a:r>
              <a:rPr lang="en-US" sz="2400" dirty="0" smtClean="0"/>
              <a:t>, </a:t>
            </a:r>
            <a:r>
              <a:rPr lang="ru-RU" sz="2400" dirty="0" err="1" smtClean="0"/>
              <a:t>сьогодні</a:t>
            </a:r>
            <a:r>
              <a:rPr lang="ru-RU" sz="2400" dirty="0" smtClean="0"/>
              <a:t> англ. </a:t>
            </a:r>
            <a:r>
              <a:rPr lang="en-US" sz="2400" dirty="0" smtClean="0"/>
              <a:t>CMP Technology).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61684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7047" y="2478157"/>
            <a:ext cx="10353761" cy="1326321"/>
          </a:xfrm>
        </p:spPr>
        <p:txBody>
          <a:bodyPr/>
          <a:lstStyle/>
          <a:p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en-US" dirty="0" smtClean="0"/>
              <a:t>Web</a:t>
            </a:r>
            <a:r>
              <a:rPr lang="uk-UA" dirty="0" smtClean="0"/>
              <a:t> 3.0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8347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7078" y="353779"/>
            <a:ext cx="107872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Web 3.0 (</a:t>
            </a:r>
            <a:r>
              <a:rPr lang="ru-RU" sz="2400" dirty="0" err="1" smtClean="0"/>
              <a:t>визначення</a:t>
            </a:r>
            <a:r>
              <a:rPr lang="ru-RU" sz="2400" dirty="0" smtClean="0"/>
              <a:t> Джейсона </a:t>
            </a:r>
            <a:r>
              <a:rPr lang="ru-RU" sz="2400" dirty="0" err="1" smtClean="0"/>
              <a:t>Калаканіса</a:t>
            </a:r>
            <a:r>
              <a:rPr lang="ru-RU" sz="2400" dirty="0" smtClean="0"/>
              <a:t>) — </a:t>
            </a:r>
            <a:r>
              <a:rPr lang="ru-RU" sz="2400" dirty="0" err="1" smtClean="0"/>
              <a:t>високоякісний</a:t>
            </a:r>
            <a:r>
              <a:rPr lang="ru-RU" sz="2400" dirty="0" smtClean="0"/>
              <a:t> контент і </a:t>
            </a:r>
            <a:r>
              <a:rPr lang="ru-RU" sz="2400" dirty="0" err="1" smtClean="0"/>
              <a:t>сервіси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створюються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талановитими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професіоналами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технологічній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платформі</a:t>
            </a:r>
            <a:r>
              <a:rPr lang="ru-RU" sz="2400" dirty="0" smtClean="0"/>
              <a:t> </a:t>
            </a:r>
            <a:r>
              <a:rPr lang="en-US" sz="2400" dirty="0" smtClean="0"/>
              <a:t>Web 2.0.</a:t>
            </a:r>
          </a:p>
          <a:p>
            <a:endParaRPr lang="en-US" sz="2400" dirty="0" smtClean="0"/>
          </a:p>
          <a:p>
            <a:r>
              <a:rPr lang="ru-RU" sz="2400" dirty="0" smtClean="0"/>
              <a:t>Дане </a:t>
            </a:r>
            <a:r>
              <a:rPr lang="ru-RU" sz="2400" dirty="0" err="1" smtClean="0"/>
              <a:t>визначення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було</a:t>
            </a:r>
            <a:r>
              <a:rPr lang="ru-RU" sz="2400" dirty="0" smtClean="0"/>
              <a:t> </a:t>
            </a:r>
            <a:r>
              <a:rPr lang="ru-RU" sz="2400" dirty="0" err="1" smtClean="0"/>
              <a:t>опубліковано</a:t>
            </a:r>
            <a:r>
              <a:rPr lang="ru-RU" sz="2400" dirty="0" smtClean="0"/>
              <a:t> в </a:t>
            </a:r>
            <a:r>
              <a:rPr lang="ru-RU" sz="2400" dirty="0" err="1" smtClean="0"/>
              <a:t>особистому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блозі</a:t>
            </a:r>
            <a:r>
              <a:rPr lang="ru-RU" sz="2400" dirty="0" smtClean="0"/>
              <a:t> </a:t>
            </a:r>
            <a:r>
              <a:rPr lang="ru-RU" sz="2400" dirty="0" err="1" smtClean="0"/>
              <a:t>керівника</a:t>
            </a:r>
            <a:r>
              <a:rPr lang="ru-RU" sz="2400" dirty="0" smtClean="0"/>
              <a:t> </a:t>
            </a:r>
            <a:r>
              <a:rPr lang="en-US" sz="2400" dirty="0" smtClean="0"/>
              <a:t>Netscape.com, </a:t>
            </a:r>
            <a:r>
              <a:rPr lang="ru-RU" sz="2400" dirty="0" err="1" smtClean="0"/>
              <a:t>творця</a:t>
            </a:r>
            <a:r>
              <a:rPr lang="ru-RU" sz="2400" dirty="0" smtClean="0"/>
              <a:t> </a:t>
            </a:r>
            <a:r>
              <a:rPr lang="ru-RU" sz="2400" dirty="0" err="1" smtClean="0"/>
              <a:t>пошукового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стартапу</a:t>
            </a:r>
            <a:r>
              <a:rPr lang="ru-RU" sz="2400" dirty="0" smtClean="0"/>
              <a:t> </a:t>
            </a:r>
            <a:r>
              <a:rPr lang="en-US" sz="2400" dirty="0" smtClean="0"/>
              <a:t>Mahalo.com </a:t>
            </a:r>
            <a:r>
              <a:rPr lang="ru-RU" sz="2400" dirty="0" smtClean="0"/>
              <a:t>і </a:t>
            </a:r>
            <a:r>
              <a:rPr lang="ru-RU" sz="2400" dirty="0" err="1" smtClean="0"/>
              <a:t>мережі</a:t>
            </a:r>
            <a:r>
              <a:rPr lang="ru-RU" sz="2400" dirty="0" smtClean="0"/>
              <a:t> </a:t>
            </a:r>
            <a:r>
              <a:rPr lang="ru-RU" sz="2400" dirty="0" err="1" smtClean="0"/>
              <a:t>сайтів</a:t>
            </a:r>
            <a:r>
              <a:rPr lang="ru-RU" sz="2400" dirty="0" smtClean="0"/>
              <a:t> </a:t>
            </a:r>
            <a:r>
              <a:rPr lang="en-US" sz="2400" dirty="0" smtClean="0"/>
              <a:t>Weblogs </a:t>
            </a:r>
            <a:r>
              <a:rPr lang="ru-RU" sz="2400" dirty="0" smtClean="0"/>
              <a:t>Джейсона </a:t>
            </a:r>
            <a:r>
              <a:rPr lang="ru-RU" sz="2400" dirty="0" err="1" smtClean="0"/>
              <a:t>Калаканіса</a:t>
            </a:r>
            <a:r>
              <a:rPr lang="ru-RU" sz="2400" dirty="0" smtClean="0"/>
              <a:t> (</a:t>
            </a:r>
            <a:r>
              <a:rPr lang="en-US" sz="2400" dirty="0" smtClean="0"/>
              <a:t>Jason </a:t>
            </a:r>
            <a:r>
              <a:rPr lang="en-US" sz="2400" dirty="0" err="1" smtClean="0"/>
              <a:t>Calacanis</a:t>
            </a:r>
            <a:r>
              <a:rPr lang="en-US" sz="2400" dirty="0" smtClean="0"/>
              <a:t>) 10 </a:t>
            </a:r>
            <a:r>
              <a:rPr lang="ru-RU" sz="2400" dirty="0" err="1" smtClean="0"/>
              <a:t>березня</a:t>
            </a:r>
            <a:r>
              <a:rPr lang="ru-RU" sz="2400" dirty="0" smtClean="0"/>
              <a:t> 2007 року. </a:t>
            </a:r>
            <a:r>
              <a:rPr lang="ru-RU" sz="2400" dirty="0" err="1" smtClean="0"/>
              <a:t>Воно</a:t>
            </a:r>
            <a:r>
              <a:rPr lang="ru-RU" sz="2400" dirty="0" smtClean="0"/>
              <a:t> </a:t>
            </a:r>
            <a:r>
              <a:rPr lang="ru-RU" sz="2400" dirty="0" err="1" smtClean="0"/>
              <a:t>базується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загальному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положенні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en-US" sz="2400" dirty="0" smtClean="0"/>
              <a:t>Web 2.0 — </a:t>
            </a:r>
            <a:r>
              <a:rPr lang="ru-RU" sz="2400" dirty="0" smtClean="0"/>
              <a:t>за </a:t>
            </a:r>
            <a:r>
              <a:rPr lang="ru-RU" sz="2400" dirty="0" err="1" smtClean="0"/>
              <a:t>своєю</a:t>
            </a:r>
            <a:r>
              <a:rPr lang="ru-RU" sz="2400" dirty="0" smtClean="0"/>
              <a:t> </a:t>
            </a:r>
            <a:r>
              <a:rPr lang="ru-RU" sz="2400" dirty="0" err="1" smtClean="0"/>
              <a:t>суттю</a:t>
            </a:r>
            <a:r>
              <a:rPr lang="ru-RU" sz="2400" dirty="0" smtClean="0"/>
              <a:t>, </a:t>
            </a:r>
            <a:r>
              <a:rPr lang="ru-RU" sz="2400" dirty="0" err="1" smtClean="0"/>
              <a:t>технологічна</a:t>
            </a:r>
            <a:r>
              <a:rPr lang="ru-RU" sz="2400" dirty="0" smtClean="0"/>
              <a:t> платформа,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дозволяє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своїй</a:t>
            </a:r>
            <a:r>
              <a:rPr lang="ru-RU" sz="2400" dirty="0" smtClean="0"/>
              <a:t>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практично </a:t>
            </a:r>
            <a:r>
              <a:rPr lang="ru-RU" sz="2400" dirty="0" err="1" smtClean="0"/>
              <a:t>безкоштовно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створити</a:t>
            </a:r>
            <a:r>
              <a:rPr lang="ru-RU" sz="2400" dirty="0" smtClean="0"/>
              <a:t> ряд </a:t>
            </a:r>
            <a:r>
              <a:rPr lang="ru-RU" sz="2400" dirty="0" err="1" smtClean="0"/>
              <a:t>сервісів</a:t>
            </a:r>
            <a:r>
              <a:rPr lang="ru-RU" sz="2400" dirty="0" smtClean="0"/>
              <a:t>. </a:t>
            </a:r>
            <a:r>
              <a:rPr lang="ru-RU" sz="2400" dirty="0" err="1" smtClean="0"/>
              <a:t>Подібна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доступність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призвела</a:t>
            </a:r>
            <a:r>
              <a:rPr lang="ru-RU" sz="2400" dirty="0" smtClean="0"/>
              <a:t> до </a:t>
            </a:r>
            <a:r>
              <a:rPr lang="ru-RU" sz="2400" dirty="0" err="1" smtClean="0"/>
              <a:t>появи</a:t>
            </a:r>
            <a:r>
              <a:rPr lang="ru-RU" sz="2400" dirty="0" smtClean="0"/>
              <a:t> </a:t>
            </a:r>
            <a:r>
              <a:rPr lang="ru-RU" sz="2400" dirty="0" err="1" smtClean="0"/>
              <a:t>величезної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одноманітних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ресурсів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, </a:t>
            </a:r>
            <a:r>
              <a:rPr lang="ru-RU" sz="2400" dirty="0" err="1" smtClean="0"/>
              <a:t>відповідно</a:t>
            </a:r>
            <a:r>
              <a:rPr lang="ru-RU" sz="2400" dirty="0" smtClean="0"/>
              <a:t>, </a:t>
            </a:r>
            <a:r>
              <a:rPr lang="ru-RU" sz="2400" dirty="0" err="1" smtClean="0"/>
              <a:t>девальвує</a:t>
            </a:r>
            <a:r>
              <a:rPr lang="ru-RU" sz="2400" dirty="0" smtClean="0"/>
              <a:t> </a:t>
            </a:r>
            <a:r>
              <a:rPr lang="ru-RU" sz="2400" dirty="0" err="1" smtClean="0"/>
              <a:t>цінність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більшості</a:t>
            </a:r>
            <a:r>
              <a:rPr lang="ru-RU" sz="2400" dirty="0" smtClean="0"/>
              <a:t> з них. На </a:t>
            </a:r>
            <a:r>
              <a:rPr lang="ru-RU" sz="2400" dirty="0" err="1" smtClean="0"/>
              <a:t>зміну</a:t>
            </a:r>
            <a:r>
              <a:rPr lang="ru-RU" sz="2400" dirty="0" smtClean="0"/>
              <a:t> </a:t>
            </a:r>
            <a:r>
              <a:rPr lang="ru-RU" sz="2400" dirty="0" err="1" smtClean="0"/>
              <a:t>технологічній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платформі</a:t>
            </a:r>
            <a:r>
              <a:rPr lang="ru-RU" sz="2400" dirty="0" smtClean="0"/>
              <a:t> </a:t>
            </a:r>
            <a:r>
              <a:rPr lang="en-US" sz="2400" dirty="0" smtClean="0"/>
              <a:t>Web 2.0 </a:t>
            </a:r>
            <a:r>
              <a:rPr lang="ru-RU" sz="2400" dirty="0" smtClean="0"/>
              <a:t>покликана прийти </a:t>
            </a:r>
            <a:r>
              <a:rPr lang="ru-RU" sz="2400" dirty="0" err="1" smtClean="0"/>
              <a:t>третя</a:t>
            </a:r>
            <a:r>
              <a:rPr lang="ru-RU" sz="2400" dirty="0" smtClean="0"/>
              <a:t> — культурна </a:t>
            </a:r>
            <a:r>
              <a:rPr lang="ru-RU" sz="2400" dirty="0" err="1" smtClean="0"/>
              <a:t>версія</a:t>
            </a:r>
            <a:r>
              <a:rPr lang="ru-RU" sz="2400" dirty="0" smtClean="0"/>
              <a:t> </a:t>
            </a:r>
            <a:r>
              <a:rPr lang="en-US" sz="2400" dirty="0" smtClean="0"/>
              <a:t>Web, </a:t>
            </a:r>
            <a:r>
              <a:rPr lang="ru-RU" sz="2400" dirty="0" err="1" smtClean="0"/>
              <a:t>використовувана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професіоналами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створення</a:t>
            </a:r>
            <a:r>
              <a:rPr lang="ru-RU" sz="2400" dirty="0" smtClean="0"/>
              <a:t> нового — </a:t>
            </a:r>
            <a:r>
              <a:rPr lang="ru-RU" sz="2400" dirty="0" err="1" smtClean="0"/>
              <a:t>цікавого</a:t>
            </a:r>
            <a:r>
              <a:rPr lang="ru-RU" sz="2400" dirty="0" smtClean="0"/>
              <a:t> і </a:t>
            </a:r>
            <a:r>
              <a:rPr lang="ru-RU" sz="2400" dirty="0" err="1" smtClean="0"/>
              <a:t>корисного</a:t>
            </a:r>
            <a:r>
              <a:rPr lang="ru-RU" sz="2400" dirty="0" smtClean="0"/>
              <a:t> — контенту.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69514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7047" y="2478157"/>
            <a:ext cx="10353761" cy="1326321"/>
          </a:xfrm>
        </p:spPr>
        <p:txBody>
          <a:bodyPr/>
          <a:lstStyle/>
          <a:p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en-US" dirty="0" smtClean="0"/>
              <a:t>Web</a:t>
            </a:r>
            <a:r>
              <a:rPr lang="uk-UA" dirty="0" smtClean="0"/>
              <a:t> 4.0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08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6591" y="1139041"/>
            <a:ext cx="107210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Web 4.0 - </a:t>
            </a:r>
            <a:r>
              <a:rPr lang="ru-RU" sz="2400" dirty="0" err="1" smtClean="0"/>
              <a:t>це</a:t>
            </a:r>
            <a:r>
              <a:rPr lang="ru-RU" sz="2400" dirty="0" smtClean="0"/>
              <a:t> прагматична </a:t>
            </a:r>
            <a:r>
              <a:rPr lang="ru-RU" sz="2400" dirty="0" err="1" smtClean="0"/>
              <a:t>Павутина</a:t>
            </a:r>
            <a:r>
              <a:rPr lang="ru-RU" sz="2400" dirty="0" smtClean="0"/>
              <a:t> (</a:t>
            </a:r>
            <a:r>
              <a:rPr lang="ru-RU" sz="2400" dirty="0" err="1" smtClean="0"/>
              <a:t>Pragmatic</a:t>
            </a:r>
            <a:r>
              <a:rPr lang="ru-RU" sz="2400" dirty="0" smtClean="0"/>
              <a:t> Web), коли </a:t>
            </a:r>
            <a:r>
              <a:rPr lang="ru-RU" sz="2400" dirty="0" err="1" smtClean="0"/>
              <a:t>масове</a:t>
            </a:r>
            <a:r>
              <a:rPr lang="ru-RU" sz="2400" dirty="0" smtClean="0"/>
              <a:t> </a:t>
            </a:r>
            <a:r>
              <a:rPr lang="ru-RU" sz="2400" dirty="0" err="1" smtClean="0"/>
              <a:t>поширення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стосунки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управляють</a:t>
            </a:r>
            <a:r>
              <a:rPr lang="ru-RU" sz="2400" dirty="0" smtClean="0"/>
              <a:t>, з </a:t>
            </a:r>
            <a:r>
              <a:rPr lang="ru-RU" sz="2400" dirty="0" err="1" smtClean="0"/>
              <a:t>користувачами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виникне</a:t>
            </a:r>
            <a:r>
              <a:rPr lang="ru-RU" sz="2400" dirty="0" smtClean="0"/>
              <a:t> </a:t>
            </a:r>
            <a:r>
              <a:rPr lang="ru-RU" sz="2400" dirty="0" err="1" smtClean="0"/>
              <a:t>об'єктно-реляційна</a:t>
            </a:r>
            <a:r>
              <a:rPr lang="ru-RU" sz="2400" dirty="0" smtClean="0"/>
              <a:t> структура </a:t>
            </a:r>
            <a:r>
              <a:rPr lang="ru-RU" sz="2400" dirty="0" err="1" smtClean="0"/>
              <a:t>Павутини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управляє</a:t>
            </a:r>
            <a:r>
              <a:rPr lang="ru-RU" sz="2400" dirty="0" smtClean="0"/>
              <a:t>, на </a:t>
            </a:r>
            <a:r>
              <a:rPr lang="ru-RU" sz="2400" dirty="0" err="1" smtClean="0"/>
              <a:t>базі</a:t>
            </a:r>
            <a:r>
              <a:rPr lang="ru-RU" sz="2400" dirty="0" smtClean="0"/>
              <a:t> </a:t>
            </a:r>
            <a:r>
              <a:rPr lang="ru-RU" sz="2400" dirty="0" err="1" smtClean="0"/>
              <a:t>автоматизованих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виробництв</a:t>
            </a:r>
            <a:r>
              <a:rPr lang="ru-RU" sz="2400" dirty="0" smtClean="0"/>
              <a:t>, </a:t>
            </a:r>
            <a:r>
              <a:rPr lang="ru-RU" sz="2400" dirty="0" err="1" smtClean="0"/>
              <a:t>фінансових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органів</a:t>
            </a:r>
            <a:r>
              <a:rPr lang="ru-RU" sz="2400" dirty="0" smtClean="0"/>
              <a:t>, </a:t>
            </a:r>
            <a:r>
              <a:rPr lang="ru-RU" sz="2400" dirty="0" err="1" smtClean="0"/>
              <a:t>урядів</a:t>
            </a:r>
            <a:r>
              <a:rPr lang="ru-RU" sz="2400" dirty="0" smtClean="0"/>
              <a:t> і </a:t>
            </a:r>
            <a:r>
              <a:rPr lang="ru-RU" sz="2400" dirty="0" err="1" smtClean="0"/>
              <a:t>інших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інформаційних</a:t>
            </a:r>
            <a:r>
              <a:rPr lang="ru-RU" sz="2400" dirty="0" smtClean="0"/>
              <a:t> систем. </a:t>
            </a:r>
          </a:p>
          <a:p>
            <a:r>
              <a:rPr lang="ru-RU" sz="2400" dirty="0" smtClean="0"/>
              <a:t>У </a:t>
            </a:r>
            <a:r>
              <a:rPr lang="ru-RU" sz="2400" dirty="0" err="1" smtClean="0"/>
              <a:t>цей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втратить</a:t>
            </a:r>
            <a:r>
              <a:rPr lang="ru-RU" sz="2400" dirty="0" smtClean="0"/>
              <a:t> контроль над </a:t>
            </a:r>
            <a:r>
              <a:rPr lang="ru-RU" sz="2400" dirty="0" err="1" smtClean="0"/>
              <a:t>розвитком</a:t>
            </a:r>
            <a:r>
              <a:rPr lang="ru-RU" sz="2400" dirty="0" smtClean="0"/>
              <a:t> </a:t>
            </a:r>
            <a:r>
              <a:rPr lang="ru-RU" sz="2400" dirty="0" err="1" smtClean="0"/>
              <a:t>суспільства</a:t>
            </a:r>
            <a:r>
              <a:rPr lang="ru-RU" sz="2400" dirty="0" smtClean="0"/>
              <a:t> і </a:t>
            </a:r>
            <a:r>
              <a:rPr lang="ru-RU" sz="2400" dirty="0" err="1" smtClean="0"/>
              <a:t>техніки</a:t>
            </a:r>
            <a:r>
              <a:rPr lang="ru-RU" sz="2400" dirty="0" smtClean="0"/>
              <a:t>. </a:t>
            </a:r>
            <a:r>
              <a:rPr lang="ru-RU" sz="2400" dirty="0" err="1" smtClean="0"/>
              <a:t>Функції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управляють</a:t>
            </a:r>
            <a:r>
              <a:rPr lang="ru-RU" sz="2400" dirty="0" smtClean="0"/>
              <a:t>, </a:t>
            </a:r>
            <a:r>
              <a:rPr lang="ru-RU" sz="2400" dirty="0" err="1" smtClean="0"/>
              <a:t>переходять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гипер</a:t>
            </a:r>
            <a:r>
              <a:rPr lang="ru-RU" sz="2400" dirty="0" smtClean="0"/>
              <a:t>-серверам </a:t>
            </a:r>
            <a:r>
              <a:rPr lang="ru-RU" sz="2400" dirty="0" err="1" smtClean="0"/>
              <a:t>Інтернет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гратимуть</a:t>
            </a:r>
            <a:r>
              <a:rPr lang="ru-RU" sz="2400" dirty="0" smtClean="0"/>
              <a:t> роль глобального </a:t>
            </a:r>
            <a:r>
              <a:rPr lang="ru-RU" sz="2400" dirty="0" err="1" smtClean="0"/>
              <a:t>мозку</a:t>
            </a:r>
            <a:r>
              <a:rPr lang="ru-RU" sz="2400" dirty="0" smtClean="0"/>
              <a:t> і </a:t>
            </a:r>
            <a:r>
              <a:rPr lang="ru-RU" sz="2400" dirty="0" err="1" smtClean="0"/>
              <a:t>світового</a:t>
            </a:r>
            <a:r>
              <a:rPr lang="ru-RU" sz="2400" dirty="0" smtClean="0"/>
              <a:t> уряду, а </a:t>
            </a:r>
            <a:r>
              <a:rPr lang="ru-RU" sz="2400" dirty="0" err="1" smtClean="0"/>
              <a:t>усебічно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розвинена</a:t>
            </a:r>
            <a:r>
              <a:rPr lang="ru-RU" sz="2400" dirty="0" smtClean="0"/>
              <a:t> до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часу мережа </a:t>
            </a:r>
            <a:r>
              <a:rPr lang="ru-RU" sz="2400" dirty="0" err="1" smtClean="0"/>
              <a:t>стеження</a:t>
            </a:r>
            <a:r>
              <a:rPr lang="ru-RU" sz="2400" dirty="0" smtClean="0"/>
              <a:t> і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 у рамках </a:t>
            </a:r>
            <a:r>
              <a:rPr lang="ru-RU" sz="2400" dirty="0" err="1" smtClean="0"/>
              <a:t>Інтернет</a:t>
            </a:r>
            <a:r>
              <a:rPr lang="ru-RU" sz="2400" dirty="0" smtClean="0"/>
              <a:t> стане </a:t>
            </a:r>
            <a:r>
              <a:rPr lang="ru-RU" sz="2400" dirty="0" err="1" smtClean="0"/>
              <a:t>своєрідною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нервовою</a:t>
            </a:r>
            <a:r>
              <a:rPr lang="ru-RU" sz="2400" dirty="0" smtClean="0"/>
              <a:t> системою техно-человеческого </a:t>
            </a:r>
            <a:r>
              <a:rPr lang="ru-RU" sz="2400" dirty="0" err="1" smtClean="0"/>
              <a:t>симбіозу</a:t>
            </a:r>
            <a:r>
              <a:rPr lang="ru-RU" sz="2400" dirty="0" smtClean="0"/>
              <a:t> в </a:t>
            </a:r>
            <a:r>
              <a:rPr lang="ru-RU" sz="2400" dirty="0" err="1" smtClean="0"/>
              <a:t>перехідний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</a:t>
            </a:r>
            <a:r>
              <a:rPr lang="ru-RU" sz="2400" dirty="0" smtClean="0"/>
              <a:t> до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часу мережа </a:t>
            </a:r>
            <a:r>
              <a:rPr lang="ru-RU" sz="2400" dirty="0" err="1" smtClean="0"/>
              <a:t>стеження</a:t>
            </a:r>
            <a:r>
              <a:rPr lang="ru-RU" sz="2400" dirty="0" smtClean="0"/>
              <a:t> і </a:t>
            </a:r>
            <a:r>
              <a:rPr lang="ru-RU" sz="2400" dirty="0" err="1" smtClean="0"/>
              <a:t>управління</a:t>
            </a:r>
            <a:r>
              <a:rPr lang="ru-RU" sz="2400" dirty="0" smtClean="0"/>
              <a:t> у рамках </a:t>
            </a:r>
            <a:r>
              <a:rPr lang="ru-RU" sz="2400" dirty="0" err="1" smtClean="0"/>
              <a:t>Інтернет</a:t>
            </a:r>
            <a:r>
              <a:rPr lang="ru-RU" sz="2400" dirty="0" smtClean="0"/>
              <a:t> стане </a:t>
            </a:r>
            <a:r>
              <a:rPr lang="ru-RU" sz="2400" dirty="0" err="1" smtClean="0"/>
              <a:t>своєрідною</a:t>
            </a:r>
            <a:r>
              <a:rPr lang="ru-RU" sz="2400" dirty="0" smtClean="0"/>
              <a:t> </a:t>
            </a:r>
            <a:r>
              <a:rPr lang="ru-RU" sz="2400" dirty="0" err="1" smtClean="0"/>
              <a:t>нервовою</a:t>
            </a:r>
            <a:r>
              <a:rPr lang="ru-RU" sz="2400" dirty="0" smtClean="0"/>
              <a:t> системою техно-человеческого </a:t>
            </a:r>
            <a:r>
              <a:rPr lang="ru-RU" sz="2400" dirty="0" err="1" smtClean="0"/>
              <a:t>симбіозу</a:t>
            </a:r>
            <a:r>
              <a:rPr lang="ru-RU" sz="2400" dirty="0" smtClean="0"/>
              <a:t> в </a:t>
            </a:r>
            <a:r>
              <a:rPr lang="ru-RU" sz="2400" dirty="0" err="1" smtClean="0"/>
              <a:t>перехідний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</a:t>
            </a:r>
            <a:r>
              <a:rPr lang="ru-RU" sz="2400" dirty="0" smtClean="0"/>
              <a:t> до </a:t>
            </a:r>
            <a:r>
              <a:rPr lang="ru-RU" sz="2400" dirty="0" err="1" smtClean="0"/>
              <a:t>Технозою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88312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Дамаск</Template>
  <TotalTime>108</TotalTime>
  <Words>510</Words>
  <Application>Microsoft Office PowerPoint</Application>
  <PresentationFormat>Широкоэкранный</PresentationFormat>
  <Paragraphs>16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Bookman Old Style</vt:lpstr>
      <vt:lpstr>Rockwell</vt:lpstr>
      <vt:lpstr>Damask</vt:lpstr>
      <vt:lpstr> Технології Web</vt:lpstr>
      <vt:lpstr>Презентация PowerPoint</vt:lpstr>
      <vt:lpstr>Технології Web 2.0</vt:lpstr>
      <vt:lpstr>Презентация PowerPoint</vt:lpstr>
      <vt:lpstr>Технології Web 3.0</vt:lpstr>
      <vt:lpstr>Презентация PowerPoint</vt:lpstr>
      <vt:lpstr>Технології Web 4.0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Технології Web</dc:title>
  <dc:creator>User</dc:creator>
  <cp:lastModifiedBy>User</cp:lastModifiedBy>
  <cp:revision>6</cp:revision>
  <dcterms:created xsi:type="dcterms:W3CDTF">2014-12-12T13:44:14Z</dcterms:created>
  <dcterms:modified xsi:type="dcterms:W3CDTF">2014-12-12T15:32:58Z</dcterms:modified>
</cp:coreProperties>
</file>